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0DF0-42D0-43BF-AE3B-5DE6E2BE0D4E}" type="datetimeFigureOut">
              <a:rPr lang="zh-CN" altLang="en-US" smtClean="0"/>
              <a:t>2023/8/14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D4DF-91F5-4CA8-B078-AF03F6DBA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0599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0DF0-42D0-43BF-AE3B-5DE6E2BE0D4E}" type="datetimeFigureOut">
              <a:rPr lang="zh-CN" altLang="en-US" smtClean="0"/>
              <a:t>2023/8/14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D4DF-91F5-4CA8-B078-AF03F6DBA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36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0DF0-42D0-43BF-AE3B-5DE6E2BE0D4E}" type="datetimeFigureOut">
              <a:rPr lang="zh-CN" altLang="en-US" smtClean="0"/>
              <a:t>2023/8/14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D4DF-91F5-4CA8-B078-AF03F6DBA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349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0DF0-42D0-43BF-AE3B-5DE6E2BE0D4E}" type="datetimeFigureOut">
              <a:rPr lang="zh-CN" altLang="en-US" smtClean="0"/>
              <a:t>2023/8/14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D4DF-91F5-4CA8-B078-AF03F6DBA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085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0DF0-42D0-43BF-AE3B-5DE6E2BE0D4E}" type="datetimeFigureOut">
              <a:rPr lang="zh-CN" altLang="en-US" smtClean="0"/>
              <a:t>2023/8/14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D4DF-91F5-4CA8-B078-AF03F6DBA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6549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0DF0-42D0-43BF-AE3B-5DE6E2BE0D4E}" type="datetimeFigureOut">
              <a:rPr lang="zh-CN" altLang="en-US" smtClean="0"/>
              <a:t>2023/8/14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D4DF-91F5-4CA8-B078-AF03F6DBA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7331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0DF0-42D0-43BF-AE3B-5DE6E2BE0D4E}" type="datetimeFigureOut">
              <a:rPr lang="zh-CN" altLang="en-US" smtClean="0"/>
              <a:t>2023/8/14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D4DF-91F5-4CA8-B078-AF03F6DBA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5890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0DF0-42D0-43BF-AE3B-5DE6E2BE0D4E}" type="datetimeFigureOut">
              <a:rPr lang="zh-CN" altLang="en-US" smtClean="0"/>
              <a:t>2023/8/14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D4DF-91F5-4CA8-B078-AF03F6DBA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2130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0DF0-42D0-43BF-AE3B-5DE6E2BE0D4E}" type="datetimeFigureOut">
              <a:rPr lang="zh-CN" altLang="en-US" smtClean="0"/>
              <a:t>2023/8/14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D4DF-91F5-4CA8-B078-AF03F6DBA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665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0DF0-42D0-43BF-AE3B-5DE6E2BE0D4E}" type="datetimeFigureOut">
              <a:rPr lang="zh-CN" altLang="en-US" smtClean="0"/>
              <a:t>2023/8/14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D4DF-91F5-4CA8-B078-AF03F6DBA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1746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0DF0-42D0-43BF-AE3B-5DE6E2BE0D4E}" type="datetimeFigureOut">
              <a:rPr lang="zh-CN" altLang="en-US" smtClean="0"/>
              <a:t>2023/8/14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D4DF-91F5-4CA8-B078-AF03F6DBA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9803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B0DF0-42D0-43BF-AE3B-5DE6E2BE0D4E}" type="datetimeFigureOut">
              <a:rPr lang="zh-CN" altLang="en-US" smtClean="0"/>
              <a:t>2023/8/14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0D4DF-91F5-4CA8-B078-AF03F6DBA4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702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468" y="3566176"/>
            <a:ext cx="8573696" cy="15432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72357" y="228283"/>
            <a:ext cx="6484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SifliTrace</a:t>
            </a:r>
            <a:r>
              <a:rPr lang="zh-CN" altLang="en-US" dirty="0" smtClean="0"/>
              <a:t>工具</a:t>
            </a:r>
            <a:r>
              <a:rPr lang="en-US" altLang="zh-CN" dirty="0" smtClean="0"/>
              <a:t>v2.2.0</a:t>
            </a:r>
            <a:r>
              <a:rPr lang="zh-CN" altLang="en-US" dirty="0" smtClean="0"/>
              <a:t>之后版本，将部分工具放到内部，方便调用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468" y="597615"/>
            <a:ext cx="5144218" cy="195289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72357" y="2919845"/>
            <a:ext cx="78833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err="1" smtClean="0"/>
              <a:t>SifliTrace</a:t>
            </a:r>
            <a:r>
              <a:rPr lang="zh-CN" altLang="en-US" dirty="0" smtClean="0"/>
              <a:t>工具支持调用第三方应用，命令类型通过点击选择</a:t>
            </a:r>
            <a:r>
              <a:rPr lang="en-US" altLang="zh-CN" dirty="0" smtClean="0"/>
              <a:t>CMD</a:t>
            </a:r>
            <a:r>
              <a:rPr lang="zh-CN" altLang="en-US" dirty="0" smtClean="0"/>
              <a:t>即可。单次调用点击前面的黑色 三角 图标即可。循环调用请参考</a:t>
            </a:r>
            <a:r>
              <a:rPr lang="en-US" altLang="zh-CN" dirty="0" err="1" smtClean="0"/>
              <a:t>SifliTrace</a:t>
            </a:r>
            <a:r>
              <a:rPr lang="zh-CN" altLang="en-US" dirty="0" smtClean="0"/>
              <a:t>工具文档。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72357" y="5426741"/>
            <a:ext cx="83095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err="1" smtClean="0"/>
              <a:t>FrameBuffer</a:t>
            </a:r>
            <a:r>
              <a:rPr lang="zh-CN" altLang="en-US" smtClean="0"/>
              <a:t>导出转换在工具的发送窗口有示例命令，可仿照扩展使用。</a:t>
            </a:r>
            <a:endParaRPr lang="en-US" altLang="zh-CN" smtClean="0"/>
          </a:p>
          <a:p>
            <a:r>
              <a:rPr lang="en-US" altLang="zh-CN" dirty="0" err="1" smtClean="0"/>
              <a:t>FrameBuffer</a:t>
            </a:r>
            <a:r>
              <a:rPr lang="zh-CN" altLang="en-US" dirty="0" smtClean="0"/>
              <a:t>导出使用</a:t>
            </a:r>
            <a:r>
              <a:rPr lang="en-US" altLang="zh-CN" dirty="0" smtClean="0"/>
              <a:t>FsrwTool.exe</a:t>
            </a:r>
            <a:r>
              <a:rPr lang="zh-CN" altLang="en-US" dirty="0" smtClean="0"/>
              <a:t>实现，使用方法参考工具下面的</a:t>
            </a:r>
            <a:r>
              <a:rPr lang="en-US" altLang="zh-CN" dirty="0" smtClean="0"/>
              <a:t>readme.txt</a:t>
            </a:r>
          </a:p>
          <a:p>
            <a:r>
              <a:rPr lang="en-US" altLang="zh-CN" dirty="0" err="1" smtClean="0"/>
              <a:t>FrameBuffer</a:t>
            </a:r>
            <a:r>
              <a:rPr lang="zh-CN" altLang="en-US" dirty="0" smtClean="0"/>
              <a:t>转换</a:t>
            </a:r>
            <a:r>
              <a:rPr lang="en-US" altLang="zh-CN" dirty="0" smtClean="0"/>
              <a:t>BMP</a:t>
            </a:r>
            <a:r>
              <a:rPr lang="zh-CN" altLang="en-US" dirty="0" smtClean="0"/>
              <a:t>使用</a:t>
            </a:r>
            <a:r>
              <a:rPr lang="en-US" altLang="zh-CN" dirty="0" smtClean="0"/>
              <a:t>bin2bmp.exe</a:t>
            </a:r>
            <a:r>
              <a:rPr lang="zh-CN" altLang="en-US" dirty="0" smtClean="0"/>
              <a:t>实现，使用方法参考工具下面的</a:t>
            </a:r>
            <a:r>
              <a:rPr lang="en-US" altLang="zh-CN" dirty="0" smtClean="0"/>
              <a:t>readme.txt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617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97</Words>
  <Application>Microsoft Office PowerPoint</Application>
  <PresentationFormat>宽屏</PresentationFormat>
  <Paragraphs>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guichen</dc:creator>
  <cp:lastModifiedBy>guichen</cp:lastModifiedBy>
  <cp:revision>9</cp:revision>
  <dcterms:created xsi:type="dcterms:W3CDTF">2023-08-14T12:34:53Z</dcterms:created>
  <dcterms:modified xsi:type="dcterms:W3CDTF">2023-08-14T12:49:06Z</dcterms:modified>
</cp:coreProperties>
</file>