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58" r:id="rId3"/>
    <p:sldId id="257" r:id="rId4"/>
    <p:sldId id="260" r:id="rId5"/>
    <p:sldId id="261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972D32-3649-4824-A6A3-203B3B877D64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EB80D-19CF-4F7C-B828-EE9B009315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793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EB80D-19CF-4F7C-B828-EE9B0093157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944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1D68F-3933-498B-8058-585E63FECCC5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2CA0-5B73-4B78-91FE-4BD5E77644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561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1D68F-3933-498B-8058-585E63FECCC5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2CA0-5B73-4B78-91FE-4BD5E77644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166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1D68F-3933-498B-8058-585E63FECCC5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2CA0-5B73-4B78-91FE-4BD5E77644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255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1D68F-3933-498B-8058-585E63FECCC5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2CA0-5B73-4B78-91FE-4BD5E77644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818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1D68F-3933-498B-8058-585E63FECCC5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2CA0-5B73-4B78-91FE-4BD5E77644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976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1D68F-3933-498B-8058-585E63FECCC5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2CA0-5B73-4B78-91FE-4BD5E77644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34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1D68F-3933-498B-8058-585E63FECCC5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2CA0-5B73-4B78-91FE-4BD5E77644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53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1D68F-3933-498B-8058-585E63FECCC5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2CA0-5B73-4B78-91FE-4BD5E77644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89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1D68F-3933-498B-8058-585E63FECCC5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2CA0-5B73-4B78-91FE-4BD5E77644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940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1D68F-3933-498B-8058-585E63FECCC5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2CA0-5B73-4B78-91FE-4BD5E77644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672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1D68F-3933-498B-8058-585E63FECCC5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2CA0-5B73-4B78-91FE-4BD5E77644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300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1D68F-3933-498B-8058-585E63FECCC5}" type="datetimeFigureOut">
              <a:rPr lang="zh-CN" altLang="en-US" smtClean="0"/>
              <a:t>2023/3/23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72CA0-5B73-4B78-91FE-4BD5E77644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79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3824" y="150921"/>
            <a:ext cx="9049272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工具简介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sz="1600" dirty="0" err="1" smtClean="0"/>
              <a:t>SifliUsartServer</a:t>
            </a:r>
            <a:r>
              <a:rPr lang="zh-CN" altLang="en-US" sz="1600" dirty="0" smtClean="0"/>
              <a:t>工具，实现原理是建立一个服务器，使得目前通过</a:t>
            </a:r>
            <a:r>
              <a:rPr lang="en-US" altLang="zh-CN" sz="1600" dirty="0" err="1" smtClean="0"/>
              <a:t>jlink</a:t>
            </a:r>
            <a:r>
              <a:rPr lang="zh-CN" altLang="en-US" sz="1600" dirty="0" smtClean="0"/>
              <a:t>调测的相关软件</a:t>
            </a:r>
            <a:endParaRPr lang="en-US" altLang="zh-CN" sz="1600" dirty="0" smtClean="0"/>
          </a:p>
          <a:p>
            <a:r>
              <a:rPr lang="zh-CN" altLang="en-US" sz="1600" dirty="0" smtClean="0"/>
              <a:t>（</a:t>
            </a:r>
            <a:r>
              <a:rPr lang="en-US" altLang="zh-CN" sz="1600" dirty="0" err="1" smtClean="0"/>
              <a:t>keil</a:t>
            </a:r>
            <a:r>
              <a:rPr lang="zh-CN" altLang="en-US" sz="1600" dirty="0" smtClean="0"/>
              <a:t>，</a:t>
            </a:r>
            <a:r>
              <a:rPr lang="en-US" altLang="zh-CN" sz="1600" dirty="0" err="1" smtClean="0"/>
              <a:t>segger</a:t>
            </a:r>
            <a:r>
              <a:rPr lang="zh-CN" altLang="en-US" sz="1600" dirty="0" smtClean="0"/>
              <a:t>，</a:t>
            </a:r>
            <a:r>
              <a:rPr lang="en-US" altLang="zh-CN" sz="1600" dirty="0"/>
              <a:t>ozone</a:t>
            </a:r>
            <a:r>
              <a:rPr lang="zh-CN" altLang="en-US" sz="1600" dirty="0" smtClean="0"/>
              <a:t>软件等）可以连接到该服务器，通过该服务器上挂载的 </a:t>
            </a:r>
            <a:r>
              <a:rPr lang="en-US" altLang="zh-CN" sz="1600" dirty="0" smtClean="0"/>
              <a:t>UART_DEBUG</a:t>
            </a:r>
            <a:r>
              <a:rPr lang="zh-CN" altLang="en-US" sz="1600" dirty="0" smtClean="0"/>
              <a:t>通道，</a:t>
            </a:r>
            <a:endParaRPr lang="en-US" altLang="zh-CN" sz="1600" dirty="0" smtClean="0"/>
          </a:p>
          <a:p>
            <a:r>
              <a:rPr lang="zh-CN" altLang="en-US" sz="1600" dirty="0" smtClean="0"/>
              <a:t>调试</a:t>
            </a:r>
            <a:r>
              <a:rPr lang="en-US" altLang="zh-CN" sz="1600" dirty="0" smtClean="0"/>
              <a:t>SIFLI</a:t>
            </a:r>
            <a:r>
              <a:rPr lang="zh-CN" altLang="en-US" sz="1600" dirty="0" smtClean="0"/>
              <a:t>的相关平台。</a:t>
            </a:r>
            <a:endParaRPr lang="en-US" altLang="zh-CN" sz="1600" dirty="0" smtClean="0"/>
          </a:p>
          <a:p>
            <a:endParaRPr lang="en-US" altLang="zh-CN" sz="1600" dirty="0"/>
          </a:p>
          <a:p>
            <a:r>
              <a:rPr lang="zh-CN" altLang="en-US" sz="1600" dirty="0" smtClean="0"/>
              <a:t>通过该服务器隔离，调试软件的使用上同操作</a:t>
            </a:r>
            <a:r>
              <a:rPr lang="en-US" altLang="zh-CN" sz="1600" dirty="0" err="1" smtClean="0"/>
              <a:t>jlink</a:t>
            </a:r>
            <a:r>
              <a:rPr lang="zh-CN" altLang="en-US" sz="1600" dirty="0" smtClean="0"/>
              <a:t>基本一致，用户可以不用关注底层通道。</a:t>
            </a:r>
            <a:endParaRPr lang="en-US" altLang="zh-CN" sz="1600" dirty="0" smtClean="0"/>
          </a:p>
          <a:p>
            <a:endParaRPr lang="en-US" altLang="zh-CN" sz="1600" dirty="0"/>
          </a:p>
          <a:p>
            <a:r>
              <a:rPr lang="zh-CN" altLang="en-US" sz="1600" dirty="0" smtClean="0"/>
              <a:t>每个</a:t>
            </a:r>
            <a:r>
              <a:rPr lang="en-US" altLang="zh-CN" sz="1600" dirty="0" smtClean="0"/>
              <a:t>SERVER</a:t>
            </a:r>
            <a:r>
              <a:rPr lang="zh-CN" altLang="en-US" sz="1600" dirty="0" smtClean="0"/>
              <a:t>支持最大</a:t>
            </a:r>
            <a:r>
              <a:rPr lang="en-US" altLang="zh-CN" sz="1600" dirty="0" smtClean="0"/>
              <a:t>4</a:t>
            </a:r>
            <a:r>
              <a:rPr lang="zh-CN" altLang="en-US" sz="1600" dirty="0" smtClean="0"/>
              <a:t>个连接，有</a:t>
            </a:r>
            <a:r>
              <a:rPr lang="en-US" altLang="zh-CN" sz="1600" dirty="0" smtClean="0"/>
              <a:t>4</a:t>
            </a:r>
            <a:r>
              <a:rPr lang="zh-CN" altLang="en-US" sz="1600" dirty="0" smtClean="0"/>
              <a:t>个指示灯对应连接状态。</a:t>
            </a:r>
            <a:endParaRPr lang="en-US" altLang="zh-CN" sz="1600" dirty="0" smtClean="0"/>
          </a:p>
          <a:p>
            <a:endParaRPr lang="en-US" altLang="zh-CN" sz="1600" dirty="0"/>
          </a:p>
          <a:p>
            <a:r>
              <a:rPr lang="zh-CN" altLang="en-US" sz="1600" dirty="0" smtClean="0"/>
              <a:t>工具可支持调试和</a:t>
            </a:r>
            <a:r>
              <a:rPr lang="en-US" altLang="zh-CN" sz="1600" dirty="0" smtClean="0"/>
              <a:t>trace</a:t>
            </a:r>
            <a:r>
              <a:rPr lang="zh-CN" altLang="en-US" sz="1600" dirty="0" smtClean="0"/>
              <a:t>同时进行，使用</a:t>
            </a:r>
            <a:r>
              <a:rPr lang="en-US" altLang="zh-CN" sz="1600" dirty="0" err="1" smtClean="0"/>
              <a:t>siflitrace</a:t>
            </a:r>
            <a:r>
              <a:rPr lang="zh-CN" altLang="en-US" sz="1600" dirty="0" smtClean="0"/>
              <a:t>工具</a:t>
            </a:r>
            <a:r>
              <a:rPr lang="en-US" altLang="zh-CN" sz="1600" dirty="0" smtClean="0"/>
              <a:t>2.1.2</a:t>
            </a:r>
            <a:r>
              <a:rPr lang="zh-CN" altLang="en-US" sz="1600" dirty="0" smtClean="0"/>
              <a:t>及之后版本，端口选择</a:t>
            </a:r>
            <a:r>
              <a:rPr lang="en-US" altLang="zh-CN" sz="1600" dirty="0" smtClean="0"/>
              <a:t>UART1_SOCK</a:t>
            </a:r>
            <a:r>
              <a:rPr lang="zh-CN" altLang="en-US" sz="1600" dirty="0" smtClean="0"/>
              <a:t>或</a:t>
            </a:r>
            <a:endParaRPr lang="en-US" altLang="zh-CN" sz="1600" dirty="0" smtClean="0"/>
          </a:p>
          <a:p>
            <a:r>
              <a:rPr lang="en-US" altLang="zh-CN" sz="1600" dirty="0" smtClean="0"/>
              <a:t>UART4_SOCK</a:t>
            </a:r>
            <a:r>
              <a:rPr lang="zh-CN" altLang="en-US" sz="1600" dirty="0" smtClean="0"/>
              <a:t>即可，可支持</a:t>
            </a:r>
            <a:r>
              <a:rPr lang="en-US" altLang="zh-CN" sz="1600" dirty="0" smtClean="0"/>
              <a:t>trace</a:t>
            </a:r>
            <a:r>
              <a:rPr lang="zh-CN" altLang="en-US" sz="1600" dirty="0" smtClean="0"/>
              <a:t>工具输入命令到目标板</a:t>
            </a:r>
            <a:endParaRPr lang="zh-CN" altLang="en-US" sz="16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336" y="3169751"/>
            <a:ext cx="2510988" cy="36145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15" y="3859669"/>
            <a:ext cx="7401958" cy="292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503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4465"/>
            <a:ext cx="6220693" cy="616353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159" y="694465"/>
            <a:ext cx="5597841" cy="61635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0" y="0"/>
            <a:ext cx="89210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J-Link Commander </a:t>
            </a:r>
            <a:r>
              <a:rPr lang="zh-CN" altLang="en-US" dirty="0" smtClean="0"/>
              <a:t>软件的使用</a:t>
            </a:r>
            <a:r>
              <a:rPr lang="zh-CN" altLang="en-US" dirty="0" smtClean="0"/>
              <a:t>方式</a:t>
            </a:r>
            <a:endParaRPr lang="en-US" altLang="zh-CN" dirty="0" smtClean="0"/>
          </a:p>
          <a:p>
            <a:r>
              <a:rPr lang="zh-CN" altLang="en-US" b="1" i="1" dirty="0" smtClean="0">
                <a:solidFill>
                  <a:srgbClr val="FF0000"/>
                </a:solidFill>
              </a:rPr>
              <a:t>推荐使用</a:t>
            </a:r>
            <a:r>
              <a:rPr lang="en-US" altLang="zh-CN" b="1" i="1" dirty="0">
                <a:solidFill>
                  <a:srgbClr val="FF0000"/>
                </a:solidFill>
              </a:rPr>
              <a:t>V6.80a</a:t>
            </a:r>
            <a:r>
              <a:rPr lang="zh-CN" altLang="en-US" b="1" i="1" dirty="0" smtClean="0">
                <a:solidFill>
                  <a:srgbClr val="FF0000"/>
                </a:solidFill>
              </a:rPr>
              <a:t>版本的</a:t>
            </a:r>
            <a:r>
              <a:rPr lang="en-US" altLang="zh-CN" b="1" i="1" dirty="0" err="1" smtClean="0">
                <a:solidFill>
                  <a:srgbClr val="FF0000"/>
                </a:solidFill>
              </a:rPr>
              <a:t>segger</a:t>
            </a:r>
            <a:r>
              <a:rPr lang="zh-CN" altLang="en-US" b="1" i="1" dirty="0" smtClean="0">
                <a:solidFill>
                  <a:srgbClr val="FF0000"/>
                </a:solidFill>
              </a:rPr>
              <a:t>软件，其他版本未经过验证，可能存在不可预知的报错。</a:t>
            </a:r>
            <a:endParaRPr lang="en-US" altLang="zh-CN" b="1" i="1" dirty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579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096" y="646331"/>
            <a:ext cx="9614551" cy="637344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0" y="0"/>
            <a:ext cx="11246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Keil</a:t>
            </a:r>
            <a:r>
              <a:rPr lang="zh-CN" altLang="en-US" dirty="0" smtClean="0"/>
              <a:t>软件的使用</a:t>
            </a:r>
            <a:r>
              <a:rPr lang="zh-CN" altLang="en-US" dirty="0" smtClean="0"/>
              <a:t>方式</a:t>
            </a:r>
            <a:endParaRPr lang="en-US" altLang="zh-CN" dirty="0" smtClean="0"/>
          </a:p>
          <a:p>
            <a:r>
              <a:rPr lang="zh-CN" altLang="en-US" b="1" i="1" dirty="0" smtClean="0">
                <a:solidFill>
                  <a:srgbClr val="FF0000"/>
                </a:solidFill>
              </a:rPr>
              <a:t>建议将</a:t>
            </a:r>
            <a:r>
              <a:rPr lang="en-US" altLang="zh-CN" b="1" i="1" dirty="0" smtClean="0">
                <a:solidFill>
                  <a:srgbClr val="FF0000"/>
                </a:solidFill>
              </a:rPr>
              <a:t>v6.80</a:t>
            </a:r>
            <a:r>
              <a:rPr lang="zh-CN" altLang="en-US" b="1" i="1" dirty="0" smtClean="0">
                <a:solidFill>
                  <a:srgbClr val="FF0000"/>
                </a:solidFill>
              </a:rPr>
              <a:t>版本的</a:t>
            </a:r>
            <a:r>
              <a:rPr lang="en-US" altLang="zh-CN" b="1" i="1" dirty="0" err="1" smtClean="0">
                <a:solidFill>
                  <a:srgbClr val="FF0000"/>
                </a:solidFill>
              </a:rPr>
              <a:t>segger</a:t>
            </a:r>
            <a:r>
              <a:rPr lang="zh-CN" altLang="en-US" b="1" i="1" dirty="0" smtClean="0">
                <a:solidFill>
                  <a:srgbClr val="FF0000"/>
                </a:solidFill>
              </a:rPr>
              <a:t>路径下</a:t>
            </a:r>
            <a:r>
              <a:rPr lang="en-US" altLang="zh-CN" b="1" i="1" dirty="0" smtClean="0">
                <a:solidFill>
                  <a:srgbClr val="FF0000"/>
                </a:solidFill>
              </a:rPr>
              <a:t>JLinkARM.dll</a:t>
            </a:r>
            <a:r>
              <a:rPr lang="zh-CN" altLang="en-US" b="1" i="1" dirty="0" smtClean="0">
                <a:solidFill>
                  <a:srgbClr val="FF0000"/>
                </a:solidFill>
              </a:rPr>
              <a:t>拷贝到 </a:t>
            </a:r>
            <a:r>
              <a:rPr lang="en-US" altLang="zh-CN" b="1" i="1" dirty="0" err="1" smtClean="0">
                <a:solidFill>
                  <a:srgbClr val="FF0000"/>
                </a:solidFill>
              </a:rPr>
              <a:t>keil</a:t>
            </a:r>
            <a:r>
              <a:rPr lang="zh-CN" altLang="en-US" b="1" i="1" dirty="0" smtClean="0">
                <a:solidFill>
                  <a:srgbClr val="FF0000"/>
                </a:solidFill>
              </a:rPr>
              <a:t>安装路径的</a:t>
            </a:r>
            <a:r>
              <a:rPr lang="en-US" altLang="zh-CN" b="1" i="1" dirty="0" err="1" smtClean="0">
                <a:solidFill>
                  <a:srgbClr val="FF0000"/>
                </a:solidFill>
              </a:rPr>
              <a:t>segger</a:t>
            </a:r>
            <a:r>
              <a:rPr lang="zh-CN" altLang="en-US" b="1" i="1" dirty="0" smtClean="0">
                <a:solidFill>
                  <a:srgbClr val="FF0000"/>
                </a:solidFill>
              </a:rPr>
              <a:t>下，如：</a:t>
            </a:r>
            <a:r>
              <a:rPr lang="en-US" altLang="zh-CN" b="1" i="1" dirty="0">
                <a:solidFill>
                  <a:srgbClr val="FF0000"/>
                </a:solidFill>
              </a:rPr>
              <a:t>C:\Keil_v5\ARM\Segger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741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脚本下载方式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745724" y="745724"/>
            <a:ext cx="11125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脚本下载时，需要在</a:t>
            </a:r>
            <a:r>
              <a:rPr lang="en-US" altLang="zh-CN" dirty="0" smtClean="0"/>
              <a:t>bat</a:t>
            </a:r>
            <a:r>
              <a:rPr lang="zh-CN" altLang="en-US" dirty="0" smtClean="0"/>
              <a:t>文件中添加如下图所示框起来的部分，这样在服务器打开后，可以直接用脚本下载。</a:t>
            </a:r>
            <a:endParaRPr lang="en-US" altLang="zh-CN" dirty="0" smtClean="0"/>
          </a:p>
          <a:p>
            <a:r>
              <a:rPr lang="zh-CN" altLang="en-US" dirty="0" smtClean="0"/>
              <a:t>另外在下载脚本里面最好先发送</a:t>
            </a:r>
            <a:r>
              <a:rPr lang="zh-CN" altLang="en-US" dirty="0"/>
              <a:t>一</a:t>
            </a:r>
            <a:r>
              <a:rPr lang="zh-CN" altLang="en-US" dirty="0" smtClean="0"/>
              <a:t>个</a:t>
            </a:r>
            <a:r>
              <a:rPr lang="en-US" altLang="zh-CN" dirty="0" smtClean="0"/>
              <a:t>reset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30" y="1535836"/>
            <a:ext cx="9821646" cy="272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473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注意事项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553998" y="763480"/>
            <a:ext cx="914929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）该工具固定了服务端口，所以目前在一台电脑上只能使用</a:t>
            </a:r>
            <a:r>
              <a:rPr lang="zh-CN" altLang="en-US" smtClean="0"/>
              <a:t>一套本工具，否则会有异常，后面</a:t>
            </a:r>
            <a:r>
              <a:rPr lang="zh-CN" altLang="en-US" dirty="0" smtClean="0"/>
              <a:t>如果有需求可以把服务端口开放出来。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）在下载时速度比</a:t>
            </a:r>
            <a:r>
              <a:rPr lang="en-US" altLang="zh-CN" dirty="0" err="1" smtClean="0"/>
              <a:t>jlink</a:t>
            </a:r>
            <a:r>
              <a:rPr lang="zh-CN" altLang="en-US" dirty="0" smtClean="0"/>
              <a:t>慢</a:t>
            </a:r>
            <a:r>
              <a:rPr lang="zh-CN" altLang="en-US" dirty="0"/>
              <a:t>一些</a:t>
            </a:r>
            <a:r>
              <a:rPr lang="zh-CN" altLang="en-US" dirty="0" smtClean="0"/>
              <a:t>，原因是串口驱动默认有</a:t>
            </a:r>
            <a:r>
              <a:rPr lang="en-US" altLang="zh-CN" dirty="0" smtClean="0"/>
              <a:t>16ms</a:t>
            </a:r>
            <a:r>
              <a:rPr lang="zh-CN" altLang="en-US" dirty="0" smtClean="0"/>
              <a:t>的</a:t>
            </a:r>
            <a:r>
              <a:rPr lang="en-US" altLang="zh-CN" dirty="0" err="1" smtClean="0"/>
              <a:t>lagency</a:t>
            </a:r>
            <a:r>
              <a:rPr lang="zh-CN" altLang="en-US" dirty="0" smtClean="0"/>
              <a:t>，工具中已经将使用的端口修改了注册表数值，这个需要获取管理员权限，有的电脑可能会有确认弹框。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）使用</a:t>
            </a:r>
            <a:r>
              <a:rPr lang="en-US" altLang="zh-CN" dirty="0" err="1" smtClean="0"/>
              <a:t>jlink</a:t>
            </a:r>
            <a:r>
              <a:rPr lang="zh-CN" altLang="en-US" dirty="0" smtClean="0"/>
              <a:t>驱动时，建议将里面的跟踪口配置成其他端口，或者不要修改使用串口的波特率。目前驱动默认用</a:t>
            </a:r>
            <a:r>
              <a:rPr lang="en-US" altLang="zh-CN" dirty="0" smtClean="0"/>
              <a:t>UART1</a:t>
            </a:r>
            <a:r>
              <a:rPr lang="zh-CN" altLang="en-US" dirty="0" smtClean="0"/>
              <a:t>配置的</a:t>
            </a:r>
            <a:r>
              <a:rPr lang="en-US" altLang="zh-CN" dirty="0" smtClean="0"/>
              <a:t>1M</a:t>
            </a:r>
            <a:r>
              <a:rPr lang="zh-CN" altLang="en-US" dirty="0" smtClean="0"/>
              <a:t>波特率，这样 服务器工具也配置</a:t>
            </a:r>
            <a:r>
              <a:rPr lang="en-US" altLang="zh-CN" dirty="0" smtClean="0"/>
              <a:t>1M</a:t>
            </a:r>
            <a:r>
              <a:rPr lang="zh-CN" altLang="en-US" dirty="0" smtClean="0"/>
              <a:t>波特率就没有影响，其他的波特率会有影响。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4062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369</Words>
  <Application>Microsoft Office PowerPoint</Application>
  <PresentationFormat>宽屏</PresentationFormat>
  <Paragraphs>26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9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guichen</dc:creator>
  <cp:lastModifiedBy>guichen</cp:lastModifiedBy>
  <cp:revision>35</cp:revision>
  <dcterms:created xsi:type="dcterms:W3CDTF">2022-09-27T11:21:34Z</dcterms:created>
  <dcterms:modified xsi:type="dcterms:W3CDTF">2023-03-23T02:31:30Z</dcterms:modified>
</cp:coreProperties>
</file>